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3"/>
  </p:notesMasterIdLst>
  <p:sldIdLst>
    <p:sldId id="256" r:id="rId9"/>
    <p:sldId id="259" r:id="rId10"/>
    <p:sldId id="315" r:id="rId11"/>
    <p:sldId id="31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70BB6-1BB0-4A1D-8405-9A8C1CC9A37C}" v="56" dt="2022-12-20T14:24:15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4" autoAdjust="0"/>
    <p:restoredTop sz="85384" autoAdjust="0"/>
  </p:normalViewPr>
  <p:slideViewPr>
    <p:cSldViewPr snapToGrid="0">
      <p:cViewPr varScale="1">
        <p:scale>
          <a:sx n="59" d="100"/>
          <a:sy n="59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BC070BB6-1BB0-4A1D-8405-9A8C1CC9A37C}"/>
    <pc:docChg chg="undo custSel addSld delSld modSld sldOrd">
      <pc:chgData name="Class, Caleb" userId="81c01ea6-bccc-4178-af5e-bb84e88c284b" providerId="ADAL" clId="{BC070BB6-1BB0-4A1D-8405-9A8C1CC9A37C}" dt="2022-12-20T14:24:37.484" v="568" actId="20577"/>
      <pc:docMkLst>
        <pc:docMk/>
      </pc:docMkLst>
      <pc:sldChg chg="modSp mod">
        <pc:chgData name="Class, Caleb" userId="81c01ea6-bccc-4178-af5e-bb84e88c284b" providerId="ADAL" clId="{BC070BB6-1BB0-4A1D-8405-9A8C1CC9A37C}" dt="2022-12-19T21:32:07.530" v="56" actId="20577"/>
        <pc:sldMkLst>
          <pc:docMk/>
          <pc:sldMk cId="2831391183" sldId="256"/>
        </pc:sldMkLst>
        <pc:spChg chg="mod">
          <ac:chgData name="Class, Caleb" userId="81c01ea6-bccc-4178-af5e-bb84e88c284b" providerId="ADAL" clId="{BC070BB6-1BB0-4A1D-8405-9A8C1CC9A37C}" dt="2022-12-19T21:31:59.102" v="13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BC070BB6-1BB0-4A1D-8405-9A8C1CC9A37C}" dt="2022-12-19T21:32:07.530" v="56" actId="20577"/>
          <ac:spMkLst>
            <pc:docMk/>
            <pc:sldMk cId="2831391183" sldId="256"/>
            <ac:spMk id="3" creationId="{10E32FE9-BCC4-4D7A-A04B-6B5B6C7527E8}"/>
          </ac:spMkLst>
        </pc:spChg>
      </pc:sldChg>
      <pc:sldChg chg="delSp modSp mod">
        <pc:chgData name="Class, Caleb" userId="81c01ea6-bccc-4178-af5e-bb84e88c284b" providerId="ADAL" clId="{BC070BB6-1BB0-4A1D-8405-9A8C1CC9A37C}" dt="2022-12-20T14:24:08.359" v="520"/>
        <pc:sldMkLst>
          <pc:docMk/>
          <pc:sldMk cId="1826363201" sldId="259"/>
        </pc:sldMkLst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1826363201" sldId="259"/>
            <ac:spMk id="2" creationId="{0FF1B01D-D48E-43CF-B013-87867430B478}"/>
          </ac:spMkLst>
        </pc:spChg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1826363201" sldId="259"/>
            <ac:spMk id="7" creationId="{8AC0AAD5-60AD-46DC-B530-F6EB27B88EB2}"/>
          </ac:spMkLst>
        </pc:spChg>
        <pc:spChg chg="del">
          <ac:chgData name="Class, Caleb" userId="81c01ea6-bccc-4178-af5e-bb84e88c284b" providerId="ADAL" clId="{BC070BB6-1BB0-4A1D-8405-9A8C1CC9A37C}" dt="2022-12-19T21:32:35.703" v="57" actId="478"/>
          <ac:spMkLst>
            <pc:docMk/>
            <pc:sldMk cId="1826363201" sldId="259"/>
            <ac:spMk id="8" creationId="{D9F75F59-5A67-406C-86B7-DF305F429457}"/>
          </ac:spMkLst>
        </pc:spChg>
      </pc:sldChg>
      <pc:sldChg chg="del">
        <pc:chgData name="Class, Caleb" userId="81c01ea6-bccc-4178-af5e-bb84e88c284b" providerId="ADAL" clId="{BC070BB6-1BB0-4A1D-8405-9A8C1CC9A37C}" dt="2022-12-19T21:33:44.239" v="183" actId="47"/>
        <pc:sldMkLst>
          <pc:docMk/>
          <pc:sldMk cId="1699133963" sldId="272"/>
        </pc:sldMkLst>
      </pc:sldChg>
      <pc:sldChg chg="del">
        <pc:chgData name="Class, Caleb" userId="81c01ea6-bccc-4178-af5e-bb84e88c284b" providerId="ADAL" clId="{BC070BB6-1BB0-4A1D-8405-9A8C1CC9A37C}" dt="2022-12-19T21:33:25.894" v="179" actId="47"/>
        <pc:sldMkLst>
          <pc:docMk/>
          <pc:sldMk cId="1792521952" sldId="309"/>
        </pc:sldMkLst>
      </pc:sldChg>
      <pc:sldChg chg="del">
        <pc:chgData name="Class, Caleb" userId="81c01ea6-bccc-4178-af5e-bb84e88c284b" providerId="ADAL" clId="{BC070BB6-1BB0-4A1D-8405-9A8C1CC9A37C}" dt="2022-12-19T21:33:38.023" v="181" actId="47"/>
        <pc:sldMkLst>
          <pc:docMk/>
          <pc:sldMk cId="2145042285" sldId="310"/>
        </pc:sldMkLst>
      </pc:sldChg>
      <pc:sldChg chg="modSp mod">
        <pc:chgData name="Class, Caleb" userId="81c01ea6-bccc-4178-af5e-bb84e88c284b" providerId="ADAL" clId="{BC070BB6-1BB0-4A1D-8405-9A8C1CC9A37C}" dt="2022-12-20T14:24:08.359" v="520"/>
        <pc:sldMkLst>
          <pc:docMk/>
          <pc:sldMk cId="3446992927" sldId="314"/>
        </pc:sldMkLst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3446992927" sldId="314"/>
            <ac:spMk id="2" creationId="{DB4450B8-D17B-49D8-B9B7-964AE0C309AA}"/>
          </ac:spMkLst>
        </pc:spChg>
        <pc:spChg chg="mod">
          <ac:chgData name="Class, Caleb" userId="81c01ea6-bccc-4178-af5e-bb84e88c284b" providerId="ADAL" clId="{BC070BB6-1BB0-4A1D-8405-9A8C1CC9A37C}" dt="2022-12-20T13:37:30.771" v="479" actId="21"/>
          <ac:spMkLst>
            <pc:docMk/>
            <pc:sldMk cId="3446992927" sldId="314"/>
            <ac:spMk id="3" creationId="{7E8A59FE-22F2-4757-B653-47D89A7E895A}"/>
          </ac:spMkLst>
        </pc:spChg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3446992927" sldId="314"/>
            <ac:spMk id="5" creationId="{4F1484CC-391D-4042-9C7F-39B240CA4FC4}"/>
          </ac:spMkLst>
        </pc:spChg>
      </pc:sldChg>
      <pc:sldChg chg="addSp delSp modSp new mod modAnim">
        <pc:chgData name="Class, Caleb" userId="81c01ea6-bccc-4178-af5e-bb84e88c284b" providerId="ADAL" clId="{BC070BB6-1BB0-4A1D-8405-9A8C1CC9A37C}" dt="2022-12-20T14:24:08.359" v="520"/>
        <pc:sldMkLst>
          <pc:docMk/>
          <pc:sldMk cId="609547512" sldId="315"/>
        </pc:sldMkLst>
        <pc:spChg chg="mod">
          <ac:chgData name="Class, Caleb" userId="81c01ea6-bccc-4178-af5e-bb84e88c284b" providerId="ADAL" clId="{BC070BB6-1BB0-4A1D-8405-9A8C1CC9A37C}" dt="2022-12-19T21:34:01.918" v="213" actId="5793"/>
          <ac:spMkLst>
            <pc:docMk/>
            <pc:sldMk cId="609547512" sldId="315"/>
            <ac:spMk id="2" creationId="{02A1BD46-AA0C-35C0-ADD3-65A746F931A7}"/>
          </ac:spMkLst>
        </pc:spChg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609547512" sldId="315"/>
            <ac:spMk id="3" creationId="{4CD6961E-D848-3E8C-C15C-12101FEF6FB3}"/>
          </ac:spMkLst>
        </pc:spChg>
        <pc:spChg chg="del mod">
          <ac:chgData name="Class, Caleb" userId="81c01ea6-bccc-4178-af5e-bb84e88c284b" providerId="ADAL" clId="{BC070BB6-1BB0-4A1D-8405-9A8C1CC9A37C}" dt="2022-12-19T21:34:24.056" v="263" actId="478"/>
          <ac:spMkLst>
            <pc:docMk/>
            <pc:sldMk cId="609547512" sldId="315"/>
            <ac:spMk id="4" creationId="{03B7214D-26E5-AAF0-7EEA-92C7C4C018DA}"/>
          </ac:spMkLst>
        </pc:spChg>
        <pc:spChg chg="mod">
          <ac:chgData name="Class, Caleb" userId="81c01ea6-bccc-4178-af5e-bb84e88c284b" providerId="ADAL" clId="{BC070BB6-1BB0-4A1D-8405-9A8C1CC9A37C}" dt="2022-12-20T14:24:08.359" v="520"/>
          <ac:spMkLst>
            <pc:docMk/>
            <pc:sldMk cId="609547512" sldId="315"/>
            <ac:spMk id="5" creationId="{CA1BC85B-D2E6-09AA-3F1D-E9A91D576644}"/>
          </ac:spMkLst>
        </pc:spChg>
        <pc:picChg chg="add mod">
          <ac:chgData name="Class, Caleb" userId="81c01ea6-bccc-4178-af5e-bb84e88c284b" providerId="ADAL" clId="{BC070BB6-1BB0-4A1D-8405-9A8C1CC9A37C}" dt="2022-12-19T21:36:40.457" v="421" actId="14100"/>
          <ac:picMkLst>
            <pc:docMk/>
            <pc:sldMk cId="609547512" sldId="315"/>
            <ac:picMk id="7" creationId="{44B545E3-F407-3FED-3C76-9381B274E994}"/>
          </ac:picMkLst>
        </pc:picChg>
      </pc:sldChg>
      <pc:sldChg chg="modSp add mod ord modClrScheme chgLayout">
        <pc:chgData name="Class, Caleb" userId="81c01ea6-bccc-4178-af5e-bb84e88c284b" providerId="ADAL" clId="{BC070BB6-1BB0-4A1D-8405-9A8C1CC9A37C}" dt="2022-12-20T14:24:37.484" v="568" actId="20577"/>
        <pc:sldMkLst>
          <pc:docMk/>
          <pc:sldMk cId="1893774632" sldId="316"/>
        </pc:sldMkLst>
        <pc:spChg chg="mod ord">
          <ac:chgData name="Class, Caleb" userId="81c01ea6-bccc-4178-af5e-bb84e88c284b" providerId="ADAL" clId="{BC070BB6-1BB0-4A1D-8405-9A8C1CC9A37C}" dt="2022-12-20T14:24:37.484" v="568" actId="20577"/>
          <ac:spMkLst>
            <pc:docMk/>
            <pc:sldMk cId="1893774632" sldId="316"/>
            <ac:spMk id="2" creationId="{818070E7-5673-4DEE-BBC0-CE9F022A4A7A}"/>
          </ac:spMkLst>
        </pc:spChg>
        <pc:spChg chg="mod ord">
          <ac:chgData name="Class, Caleb" userId="81c01ea6-bccc-4178-af5e-bb84e88c284b" providerId="ADAL" clId="{BC070BB6-1BB0-4A1D-8405-9A8C1CC9A37C}" dt="2022-12-20T14:24:12.407" v="521" actId="700"/>
          <ac:spMkLst>
            <pc:docMk/>
            <pc:sldMk cId="1893774632" sldId="316"/>
            <ac:spMk id="3" creationId="{10E32FE9-BCC4-4D7A-A04B-6B5B6C7527E8}"/>
          </ac:spMkLst>
        </pc:spChg>
      </pc:sldChg>
      <pc:sldChg chg="modSp add mod">
        <pc:chgData name="Class, Caleb" userId="81c01ea6-bccc-4178-af5e-bb84e88c284b" providerId="ADAL" clId="{BC070BB6-1BB0-4A1D-8405-9A8C1CC9A37C}" dt="2022-12-20T14:24:28.448" v="539" actId="20577"/>
        <pc:sldMkLst>
          <pc:docMk/>
          <pc:sldMk cId="3026656313" sldId="317"/>
        </pc:sldMkLst>
        <pc:spChg chg="mod">
          <ac:chgData name="Class, Caleb" userId="81c01ea6-bccc-4178-af5e-bb84e88c284b" providerId="ADAL" clId="{BC070BB6-1BB0-4A1D-8405-9A8C1CC9A37C}" dt="2022-12-20T14:24:28.448" v="539" actId="20577"/>
          <ac:spMkLst>
            <pc:docMk/>
            <pc:sldMk cId="3026656313" sldId="317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BC070BB6-1BB0-4A1D-8405-9A8C1CC9A37C}" dt="2022-12-19T21:33:40.422" v="182" actId="47"/>
        <pc:sldMkLst>
          <pc:docMk/>
          <pc:sldMk cId="2264716933" sldId="318"/>
        </pc:sldMkLst>
      </pc:sldChg>
      <pc:sldChg chg="del">
        <pc:chgData name="Class, Caleb" userId="81c01ea6-bccc-4178-af5e-bb84e88c284b" providerId="ADAL" clId="{BC070BB6-1BB0-4A1D-8405-9A8C1CC9A37C}" dt="2022-12-19T21:33:28.143" v="180" actId="47"/>
        <pc:sldMkLst>
          <pc:docMk/>
          <pc:sldMk cId="1863722260" sldId="33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F6BBE0-8DE3-4818-B16B-9D5D148CB4A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1874EF8-38DE-4C69-863F-B40123CBEBF8}">
      <dgm:prSet phldrT="[Text]"/>
      <dgm:spPr/>
      <dgm:t>
        <a:bodyPr/>
        <a:lstStyle/>
        <a:p>
          <a:r>
            <a:rPr lang="en-US" dirty="0"/>
            <a:t>Query data</a:t>
          </a:r>
        </a:p>
      </dgm:t>
    </dgm:pt>
    <dgm:pt modelId="{318F6682-41B5-43CB-BE64-D74CC5FF8153}" type="parTrans" cxnId="{E74F82A0-8537-4232-AF37-9E2CD59E2545}">
      <dgm:prSet/>
      <dgm:spPr/>
      <dgm:t>
        <a:bodyPr/>
        <a:lstStyle/>
        <a:p>
          <a:endParaRPr lang="en-US"/>
        </a:p>
      </dgm:t>
    </dgm:pt>
    <dgm:pt modelId="{F0674541-ED18-4C56-88B6-EC4DF3B3E2A4}" type="sibTrans" cxnId="{E74F82A0-8537-4232-AF37-9E2CD59E2545}">
      <dgm:prSet/>
      <dgm:spPr/>
      <dgm:t>
        <a:bodyPr/>
        <a:lstStyle/>
        <a:p>
          <a:endParaRPr lang="en-US"/>
        </a:p>
      </dgm:t>
    </dgm:pt>
    <dgm:pt modelId="{75BE0D0C-A11D-4FFB-B17C-DBD14F517C75}">
      <dgm:prSet phldrT="[Text]"/>
      <dgm:spPr/>
      <dgm:t>
        <a:bodyPr/>
        <a:lstStyle/>
        <a:p>
          <a:r>
            <a:rPr lang="en-US" dirty="0"/>
            <a:t>Export data</a:t>
          </a:r>
        </a:p>
      </dgm:t>
    </dgm:pt>
    <dgm:pt modelId="{548D9912-1D5C-4AB8-A83F-CF30D181D339}" type="parTrans" cxnId="{4E3ABD9A-099F-4507-96BB-544D90F4E1F1}">
      <dgm:prSet/>
      <dgm:spPr/>
      <dgm:t>
        <a:bodyPr/>
        <a:lstStyle/>
        <a:p>
          <a:endParaRPr lang="en-US"/>
        </a:p>
      </dgm:t>
    </dgm:pt>
    <dgm:pt modelId="{1B9862A2-550B-4C96-A4DA-1F847A32D432}" type="sibTrans" cxnId="{4E3ABD9A-099F-4507-96BB-544D90F4E1F1}">
      <dgm:prSet/>
      <dgm:spPr/>
      <dgm:t>
        <a:bodyPr/>
        <a:lstStyle/>
        <a:p>
          <a:endParaRPr lang="en-US"/>
        </a:p>
      </dgm:t>
    </dgm:pt>
    <dgm:pt modelId="{CF242E4D-0480-467F-BED4-FEDEB03E59BE}">
      <dgm:prSet phldrT="[Text]"/>
      <dgm:spPr/>
      <dgm:t>
        <a:bodyPr/>
        <a:lstStyle/>
        <a:p>
          <a:r>
            <a:rPr lang="en-US" dirty="0"/>
            <a:t>Open in Excel</a:t>
          </a:r>
        </a:p>
      </dgm:t>
    </dgm:pt>
    <dgm:pt modelId="{7225B50F-8C2A-4152-84E7-44BF1C96F825}" type="parTrans" cxnId="{0A812DA7-B34D-4123-89D1-6D78AAEE39E6}">
      <dgm:prSet/>
      <dgm:spPr/>
      <dgm:t>
        <a:bodyPr/>
        <a:lstStyle/>
        <a:p>
          <a:endParaRPr lang="en-US"/>
        </a:p>
      </dgm:t>
    </dgm:pt>
    <dgm:pt modelId="{D05F5835-419C-4B3A-B72B-E52542C9496F}" type="sibTrans" cxnId="{0A812DA7-B34D-4123-89D1-6D78AAEE39E6}">
      <dgm:prSet/>
      <dgm:spPr/>
      <dgm:t>
        <a:bodyPr/>
        <a:lstStyle/>
        <a:p>
          <a:endParaRPr lang="en-US"/>
        </a:p>
      </dgm:t>
    </dgm:pt>
    <dgm:pt modelId="{0F5BA664-6CE4-47A2-8D94-9C0AC0CEC276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75B9D01D-98B6-49FC-9AA6-C1A5B0285241}" type="parTrans" cxnId="{41A8E384-BA5F-4952-8F1A-592DCCF55ACD}">
      <dgm:prSet/>
      <dgm:spPr/>
      <dgm:t>
        <a:bodyPr/>
        <a:lstStyle/>
        <a:p>
          <a:endParaRPr lang="en-US"/>
        </a:p>
      </dgm:t>
    </dgm:pt>
    <dgm:pt modelId="{3498C03B-314E-4E46-AE22-564D821DC83F}" type="sibTrans" cxnId="{41A8E384-BA5F-4952-8F1A-592DCCF55ACD}">
      <dgm:prSet/>
      <dgm:spPr/>
      <dgm:t>
        <a:bodyPr/>
        <a:lstStyle/>
        <a:p>
          <a:endParaRPr lang="en-US"/>
        </a:p>
      </dgm:t>
    </dgm:pt>
    <dgm:pt modelId="{B14035B7-D859-4764-AFBD-DCE1D9E32020}" type="pres">
      <dgm:prSet presAssocID="{96F6BBE0-8DE3-4818-B16B-9D5D148CB4AA}" presName="CompostProcess" presStyleCnt="0">
        <dgm:presLayoutVars>
          <dgm:dir/>
          <dgm:resizeHandles val="exact"/>
        </dgm:presLayoutVars>
      </dgm:prSet>
      <dgm:spPr/>
    </dgm:pt>
    <dgm:pt modelId="{030B05A5-6CB3-45C9-88F3-0ADF18F8889E}" type="pres">
      <dgm:prSet presAssocID="{96F6BBE0-8DE3-4818-B16B-9D5D148CB4AA}" presName="arrow" presStyleLbl="bgShp" presStyleIdx="0" presStyleCnt="1"/>
      <dgm:spPr/>
    </dgm:pt>
    <dgm:pt modelId="{DC5B9315-2B4D-4192-8970-92AE59FDE5F2}" type="pres">
      <dgm:prSet presAssocID="{96F6BBE0-8DE3-4818-B16B-9D5D148CB4AA}" presName="linearProcess" presStyleCnt="0"/>
      <dgm:spPr/>
    </dgm:pt>
    <dgm:pt modelId="{7C2400C9-BBAD-4A65-ABC5-8E01FF0C79CD}" type="pres">
      <dgm:prSet presAssocID="{81874EF8-38DE-4C69-863F-B40123CBEBF8}" presName="textNode" presStyleLbl="node1" presStyleIdx="0" presStyleCnt="4">
        <dgm:presLayoutVars>
          <dgm:bulletEnabled val="1"/>
        </dgm:presLayoutVars>
      </dgm:prSet>
      <dgm:spPr/>
    </dgm:pt>
    <dgm:pt modelId="{08960268-B8CC-4A19-84E5-2BAF42581B6A}" type="pres">
      <dgm:prSet presAssocID="{F0674541-ED18-4C56-88B6-EC4DF3B3E2A4}" presName="sibTrans" presStyleCnt="0"/>
      <dgm:spPr/>
    </dgm:pt>
    <dgm:pt modelId="{7B18A58B-3B36-4CBB-A27F-AD5284625FE6}" type="pres">
      <dgm:prSet presAssocID="{75BE0D0C-A11D-4FFB-B17C-DBD14F517C75}" presName="textNode" presStyleLbl="node1" presStyleIdx="1" presStyleCnt="4">
        <dgm:presLayoutVars>
          <dgm:bulletEnabled val="1"/>
        </dgm:presLayoutVars>
      </dgm:prSet>
      <dgm:spPr/>
    </dgm:pt>
    <dgm:pt modelId="{6DB291FB-572B-4724-972A-8122E3EC052F}" type="pres">
      <dgm:prSet presAssocID="{1B9862A2-550B-4C96-A4DA-1F847A32D432}" presName="sibTrans" presStyleCnt="0"/>
      <dgm:spPr/>
    </dgm:pt>
    <dgm:pt modelId="{50AEAA7C-B5FF-45BB-935E-81EDBD868572}" type="pres">
      <dgm:prSet presAssocID="{CF242E4D-0480-467F-BED4-FEDEB03E59BE}" presName="textNode" presStyleLbl="node1" presStyleIdx="2" presStyleCnt="4">
        <dgm:presLayoutVars>
          <dgm:bulletEnabled val="1"/>
        </dgm:presLayoutVars>
      </dgm:prSet>
      <dgm:spPr/>
    </dgm:pt>
    <dgm:pt modelId="{C8852459-DFCD-495E-8227-65A68E6C1429}" type="pres">
      <dgm:prSet presAssocID="{D05F5835-419C-4B3A-B72B-E52542C9496F}" presName="sibTrans" presStyleCnt="0"/>
      <dgm:spPr/>
    </dgm:pt>
    <dgm:pt modelId="{D9BF33AE-D31A-450B-8CBD-4D394CB0C901}" type="pres">
      <dgm:prSet presAssocID="{0F5BA664-6CE4-47A2-8D94-9C0AC0CEC27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F704F37-9211-4EC2-9E37-27874A0CB20E}" type="presOf" srcId="{CF242E4D-0480-467F-BED4-FEDEB03E59BE}" destId="{50AEAA7C-B5FF-45BB-935E-81EDBD868572}" srcOrd="0" destOrd="0" presId="urn:microsoft.com/office/officeart/2005/8/layout/hProcess9"/>
    <dgm:cxn modelId="{EE58743E-B036-413C-B6B3-DF3F616FBE34}" type="presOf" srcId="{75BE0D0C-A11D-4FFB-B17C-DBD14F517C75}" destId="{7B18A58B-3B36-4CBB-A27F-AD5284625FE6}" srcOrd="0" destOrd="0" presId="urn:microsoft.com/office/officeart/2005/8/layout/hProcess9"/>
    <dgm:cxn modelId="{41A8E384-BA5F-4952-8F1A-592DCCF55ACD}" srcId="{96F6BBE0-8DE3-4818-B16B-9D5D148CB4AA}" destId="{0F5BA664-6CE4-47A2-8D94-9C0AC0CEC276}" srcOrd="3" destOrd="0" parTransId="{75B9D01D-98B6-49FC-9AA6-C1A5B0285241}" sibTransId="{3498C03B-314E-4E46-AE22-564D821DC83F}"/>
    <dgm:cxn modelId="{4E3ABD9A-099F-4507-96BB-544D90F4E1F1}" srcId="{96F6BBE0-8DE3-4818-B16B-9D5D148CB4AA}" destId="{75BE0D0C-A11D-4FFB-B17C-DBD14F517C75}" srcOrd="1" destOrd="0" parTransId="{548D9912-1D5C-4AB8-A83F-CF30D181D339}" sibTransId="{1B9862A2-550B-4C96-A4DA-1F847A32D432}"/>
    <dgm:cxn modelId="{E74F82A0-8537-4232-AF37-9E2CD59E2545}" srcId="{96F6BBE0-8DE3-4818-B16B-9D5D148CB4AA}" destId="{81874EF8-38DE-4C69-863F-B40123CBEBF8}" srcOrd="0" destOrd="0" parTransId="{318F6682-41B5-43CB-BE64-D74CC5FF8153}" sibTransId="{F0674541-ED18-4C56-88B6-EC4DF3B3E2A4}"/>
    <dgm:cxn modelId="{0A812DA7-B34D-4123-89D1-6D78AAEE39E6}" srcId="{96F6BBE0-8DE3-4818-B16B-9D5D148CB4AA}" destId="{CF242E4D-0480-467F-BED4-FEDEB03E59BE}" srcOrd="2" destOrd="0" parTransId="{7225B50F-8C2A-4152-84E7-44BF1C96F825}" sibTransId="{D05F5835-419C-4B3A-B72B-E52542C9496F}"/>
    <dgm:cxn modelId="{143472B1-321F-466C-9052-0167F99C15B3}" type="presOf" srcId="{81874EF8-38DE-4C69-863F-B40123CBEBF8}" destId="{7C2400C9-BBAD-4A65-ABC5-8E01FF0C79CD}" srcOrd="0" destOrd="0" presId="urn:microsoft.com/office/officeart/2005/8/layout/hProcess9"/>
    <dgm:cxn modelId="{53453BCD-9CAE-4DF9-9FCC-28C7F7C126F1}" type="presOf" srcId="{96F6BBE0-8DE3-4818-B16B-9D5D148CB4AA}" destId="{B14035B7-D859-4764-AFBD-DCE1D9E32020}" srcOrd="0" destOrd="0" presId="urn:microsoft.com/office/officeart/2005/8/layout/hProcess9"/>
    <dgm:cxn modelId="{4F512CE7-2E40-4820-9F4B-2F861A7591F9}" type="presOf" srcId="{0F5BA664-6CE4-47A2-8D94-9C0AC0CEC276}" destId="{D9BF33AE-D31A-450B-8CBD-4D394CB0C901}" srcOrd="0" destOrd="0" presId="urn:microsoft.com/office/officeart/2005/8/layout/hProcess9"/>
    <dgm:cxn modelId="{B6FD7E30-0C9A-4B81-90AF-C02F871AADE0}" type="presParOf" srcId="{B14035B7-D859-4764-AFBD-DCE1D9E32020}" destId="{030B05A5-6CB3-45C9-88F3-0ADF18F8889E}" srcOrd="0" destOrd="0" presId="urn:microsoft.com/office/officeart/2005/8/layout/hProcess9"/>
    <dgm:cxn modelId="{DBF4934F-7B33-48FA-B93C-5A45FE5050A2}" type="presParOf" srcId="{B14035B7-D859-4764-AFBD-DCE1D9E32020}" destId="{DC5B9315-2B4D-4192-8970-92AE59FDE5F2}" srcOrd="1" destOrd="0" presId="urn:microsoft.com/office/officeart/2005/8/layout/hProcess9"/>
    <dgm:cxn modelId="{3318209F-6D97-42DC-94BE-CA204A1BF97D}" type="presParOf" srcId="{DC5B9315-2B4D-4192-8970-92AE59FDE5F2}" destId="{7C2400C9-BBAD-4A65-ABC5-8E01FF0C79CD}" srcOrd="0" destOrd="0" presId="urn:microsoft.com/office/officeart/2005/8/layout/hProcess9"/>
    <dgm:cxn modelId="{4B3B8ED7-631C-42F3-80C2-54EAE51FB283}" type="presParOf" srcId="{DC5B9315-2B4D-4192-8970-92AE59FDE5F2}" destId="{08960268-B8CC-4A19-84E5-2BAF42581B6A}" srcOrd="1" destOrd="0" presId="urn:microsoft.com/office/officeart/2005/8/layout/hProcess9"/>
    <dgm:cxn modelId="{F558D892-C59D-4767-906F-B72E326EEA68}" type="presParOf" srcId="{DC5B9315-2B4D-4192-8970-92AE59FDE5F2}" destId="{7B18A58B-3B36-4CBB-A27F-AD5284625FE6}" srcOrd="2" destOrd="0" presId="urn:microsoft.com/office/officeart/2005/8/layout/hProcess9"/>
    <dgm:cxn modelId="{9D796A4A-C520-4547-BD71-8817ED915E33}" type="presParOf" srcId="{DC5B9315-2B4D-4192-8970-92AE59FDE5F2}" destId="{6DB291FB-572B-4724-972A-8122E3EC052F}" srcOrd="3" destOrd="0" presId="urn:microsoft.com/office/officeart/2005/8/layout/hProcess9"/>
    <dgm:cxn modelId="{FA3EA00C-7A24-4A8F-B6DB-1D250CF8CD6E}" type="presParOf" srcId="{DC5B9315-2B4D-4192-8970-92AE59FDE5F2}" destId="{50AEAA7C-B5FF-45BB-935E-81EDBD868572}" srcOrd="4" destOrd="0" presId="urn:microsoft.com/office/officeart/2005/8/layout/hProcess9"/>
    <dgm:cxn modelId="{E4032F2F-9718-4799-A6F2-008C52843D98}" type="presParOf" srcId="{DC5B9315-2B4D-4192-8970-92AE59FDE5F2}" destId="{C8852459-DFCD-495E-8227-65A68E6C1429}" srcOrd="5" destOrd="0" presId="urn:microsoft.com/office/officeart/2005/8/layout/hProcess9"/>
    <dgm:cxn modelId="{298E3372-6C7A-4418-9197-1F71F12ECD43}" type="presParOf" srcId="{DC5B9315-2B4D-4192-8970-92AE59FDE5F2}" destId="{D9BF33AE-D31A-450B-8CBD-4D394CB0C90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B05A5-6CB3-45C9-88F3-0ADF18F8889E}">
      <dsp:nvSpPr>
        <dsp:cNvPr id="0" name=""/>
        <dsp:cNvSpPr/>
      </dsp:nvSpPr>
      <dsp:spPr>
        <a:xfrm>
          <a:off x="705506" y="0"/>
          <a:ext cx="7995745" cy="234243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400C9-BBAD-4A65-ABC5-8E01FF0C79CD}">
      <dsp:nvSpPr>
        <dsp:cNvPr id="0" name=""/>
        <dsp:cNvSpPr/>
      </dsp:nvSpPr>
      <dsp:spPr>
        <a:xfrm>
          <a:off x="114" y="702731"/>
          <a:ext cx="2179561" cy="936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Query data</a:t>
          </a:r>
        </a:p>
      </dsp:txBody>
      <dsp:txXfrm>
        <a:off x="45853" y="748470"/>
        <a:ext cx="2088083" cy="845497"/>
      </dsp:txXfrm>
    </dsp:sp>
    <dsp:sp modelId="{7B18A58B-3B36-4CBB-A27F-AD5284625FE6}">
      <dsp:nvSpPr>
        <dsp:cNvPr id="0" name=""/>
        <dsp:cNvSpPr/>
      </dsp:nvSpPr>
      <dsp:spPr>
        <a:xfrm>
          <a:off x="2409104" y="702731"/>
          <a:ext cx="2179561" cy="936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Export data</a:t>
          </a:r>
        </a:p>
      </dsp:txBody>
      <dsp:txXfrm>
        <a:off x="2454843" y="748470"/>
        <a:ext cx="2088083" cy="845497"/>
      </dsp:txXfrm>
    </dsp:sp>
    <dsp:sp modelId="{50AEAA7C-B5FF-45BB-935E-81EDBD868572}">
      <dsp:nvSpPr>
        <dsp:cNvPr id="0" name=""/>
        <dsp:cNvSpPr/>
      </dsp:nvSpPr>
      <dsp:spPr>
        <a:xfrm>
          <a:off x="4818093" y="702731"/>
          <a:ext cx="2179561" cy="936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Open in Excel</a:t>
          </a:r>
        </a:p>
      </dsp:txBody>
      <dsp:txXfrm>
        <a:off x="4863832" y="748470"/>
        <a:ext cx="2088083" cy="845497"/>
      </dsp:txXfrm>
    </dsp:sp>
    <dsp:sp modelId="{D9BF33AE-D31A-450B-8CBD-4D394CB0C901}">
      <dsp:nvSpPr>
        <dsp:cNvPr id="0" name=""/>
        <dsp:cNvSpPr/>
      </dsp:nvSpPr>
      <dsp:spPr>
        <a:xfrm>
          <a:off x="7227082" y="702731"/>
          <a:ext cx="2179561" cy="9369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7272821" y="748470"/>
        <a:ext cx="2088083" cy="845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  <p:sldLayoutId id="214748368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Excel?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key functions of Excel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how Excel can be useful to healthcare professionals.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BD46-AA0C-35C0-ADD3-65A746F9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2070"/>
            <a:ext cx="10972800" cy="360329"/>
          </a:xfrm>
        </p:spPr>
        <p:txBody>
          <a:bodyPr/>
          <a:lstStyle/>
          <a:p>
            <a:r>
              <a:rPr lang="en-US" dirty="0"/>
              <a:t>Ok, grab your calculator…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961E-D848-3E8C-C15C-12101FEF6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can answer simple questions with a query and a calculator</a:t>
            </a:r>
          </a:p>
          <a:p>
            <a:r>
              <a:rPr lang="en-US" dirty="0"/>
              <a:t>Pharmacists need to do other calculations, too</a:t>
            </a:r>
          </a:p>
          <a:p>
            <a:pPr lvl="1"/>
            <a:r>
              <a:rPr lang="en-US" dirty="0"/>
              <a:t>Dosage calculations</a:t>
            </a:r>
          </a:p>
          <a:p>
            <a:pPr lvl="1"/>
            <a:r>
              <a:rPr lang="en-US" dirty="0"/>
              <a:t>Fraud detection</a:t>
            </a:r>
          </a:p>
          <a:p>
            <a:pPr lvl="1"/>
            <a:r>
              <a:rPr lang="en-US" dirty="0"/>
              <a:t>Financial calculations</a:t>
            </a:r>
          </a:p>
          <a:p>
            <a:r>
              <a:rPr lang="en-US" dirty="0"/>
              <a:t>Do you really want to type all those numbers in a calculator?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BC85B-D2E6-09AA-3F1D-E9A91D57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545E3-F407-3FED-3C76-9381B274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05" y="-1"/>
            <a:ext cx="5064257" cy="76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50B8-D17B-49D8-B9B7-964AE0C3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down </a:t>
            </a:r>
            <a:r>
              <a:rPr lang="en-US"/>
              <a:t>your calculator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59FE-22F2-4757-B653-47D89A7E8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5027456"/>
          </a:xfrm>
        </p:spPr>
        <p:txBody>
          <a:bodyPr/>
          <a:lstStyle/>
          <a:p>
            <a:r>
              <a:rPr lang="en-US" dirty="0"/>
              <a:t>Excel lets us do more</a:t>
            </a:r>
          </a:p>
          <a:p>
            <a:pPr lvl="1"/>
            <a:r>
              <a:rPr lang="en-US" dirty="0"/>
              <a:t>Organize and explore data</a:t>
            </a:r>
          </a:p>
          <a:p>
            <a:pPr lvl="1"/>
            <a:r>
              <a:rPr lang="en-US" dirty="0"/>
              <a:t>Summarize data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r>
              <a:rPr lang="en-US" dirty="0"/>
              <a:t>Statistical analysis</a:t>
            </a:r>
          </a:p>
          <a:p>
            <a:pPr lvl="1"/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881CA7-2339-4FD4-A4BF-A9A4750C1AE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85975521"/>
              </p:ext>
            </p:extLst>
          </p:nvPr>
        </p:nvGraphicFramePr>
        <p:xfrm>
          <a:off x="1392618" y="3934450"/>
          <a:ext cx="9406759" cy="2342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484CC-391D-4042-9C7F-39B240CA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F772C76B-4445-4B46-BA9C-219DD8C30A9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92927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2834</TotalTime>
  <Words>102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Why Excel?</vt:lpstr>
      <vt:lpstr>Learning Objectives</vt:lpstr>
      <vt:lpstr>Ok, grab your calculator…</vt:lpstr>
      <vt:lpstr>Put down your calculator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6</cp:revision>
  <dcterms:created xsi:type="dcterms:W3CDTF">2022-04-15T15:55:21Z</dcterms:created>
  <dcterms:modified xsi:type="dcterms:W3CDTF">2023-05-09T14:13:48Z</dcterms:modified>
</cp:coreProperties>
</file>